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0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0" r:id="rId31"/>
    <p:sldId id="635" r:id="rId32"/>
    <p:sldId id="629" r:id="rId33"/>
    <p:sldId id="631" r:id="rId34"/>
    <p:sldId id="590" r:id="rId35"/>
    <p:sldId id="632" r:id="rId36"/>
    <p:sldId id="634" r:id="rId37"/>
    <p:sldId id="633" r:id="rId38"/>
    <p:sldId id="582" r:id="rId39"/>
    <p:sldId id="345" r:id="rId40"/>
    <p:sldId id="341" r:id="rId41"/>
    <p:sldId id="543" r:id="rId42"/>
    <p:sldId id="409" r:id="rId43"/>
    <p:sldId id="544" r:id="rId44"/>
    <p:sldId id="558" r:id="rId45"/>
    <p:sldId id="560" r:id="rId46"/>
    <p:sldId id="563" r:id="rId47"/>
    <p:sldId id="564" r:id="rId48"/>
    <p:sldId id="607" r:id="rId49"/>
    <p:sldId id="506" r:id="rId50"/>
    <p:sldId id="464" r:id="rId51"/>
    <p:sldId id="528" r:id="rId52"/>
    <p:sldId id="577" r:id="rId53"/>
    <p:sldId id="592" r:id="rId54"/>
    <p:sldId id="593" r:id="rId55"/>
    <p:sldId id="578" r:id="rId56"/>
    <p:sldId id="471" r:id="rId57"/>
    <p:sldId id="509" r:id="rId58"/>
    <p:sldId id="510" r:id="rId59"/>
    <p:sldId id="474" r:id="rId60"/>
    <p:sldId id="532" r:id="rId61"/>
    <p:sldId id="533" r:id="rId62"/>
    <p:sldId id="476" r:id="rId63"/>
    <p:sldId id="604" r:id="rId64"/>
    <p:sldId id="487" r:id="rId65"/>
    <p:sldId id="599" r:id="rId66"/>
    <p:sldId id="594" r:id="rId67"/>
    <p:sldId id="596" r:id="rId68"/>
    <p:sldId id="597" r:id="rId69"/>
    <p:sldId id="598" r:id="rId70"/>
    <p:sldId id="541" r:id="rId71"/>
    <p:sldId id="536" r:id="rId72"/>
    <p:sldId id="550" r:id="rId73"/>
    <p:sldId id="615" r:id="rId74"/>
    <p:sldId id="616" r:id="rId75"/>
    <p:sldId id="617" r:id="rId76"/>
    <p:sldId id="619" r:id="rId77"/>
    <p:sldId id="618" r:id="rId78"/>
    <p:sldId id="320" r:id="rId7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0"/>
            <p14:sldId id="635"/>
            <p14:sldId id="629"/>
            <p14:sldId id="631"/>
            <p14:sldId id="590"/>
            <p14:sldId id="632"/>
            <p14:sldId id="634"/>
            <p14:sldId id="633"/>
            <p14:sldId id="582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7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604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366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4" Type="http://schemas.openxmlformats.org/officeDocument/2006/relationships/image" Target="../media/image108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0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70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9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6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11" Type="http://schemas.openxmlformats.org/officeDocument/2006/relationships/image" Target="../media/image65.wmf"/><Relationship Id="rId5" Type="http://schemas.openxmlformats.org/officeDocument/2006/relationships/oleObject" Target="../embeddings/oleObject37.bin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68.png"/><Relationship Id="rId9" Type="http://schemas.openxmlformats.org/officeDocument/2006/relationships/image" Target="../media/image69.png"/><Relationship Id="rId14" Type="http://schemas.openxmlformats.org/officeDocument/2006/relationships/oleObject" Target="../embeddings/oleObject4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71.png"/><Relationship Id="rId9" Type="http://schemas.openxmlformats.org/officeDocument/2006/relationships/image" Target="../media/image7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chart" Target="../charts/chart1.xml"/><Relationship Id="rId4" Type="http://schemas.openxmlformats.org/officeDocument/2006/relationships/image" Target="../media/image7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4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chart" Target="../charts/chart3.xml"/><Relationship Id="rId4" Type="http://schemas.openxmlformats.org/officeDocument/2006/relationships/image" Target="../media/image7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5" Type="http://schemas.openxmlformats.org/officeDocument/2006/relationships/chart" Target="../charts/chart6.xml"/><Relationship Id="rId4" Type="http://schemas.openxmlformats.org/officeDocument/2006/relationships/image" Target="../media/image7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2.emf"/><Relationship Id="rId5" Type="http://schemas.openxmlformats.org/officeDocument/2006/relationships/image" Target="../media/image81.wmf"/><Relationship Id="rId10" Type="http://schemas.openxmlformats.org/officeDocument/2006/relationships/image" Target="../media/image86.e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8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91.png"/><Relationship Id="rId4" Type="http://schemas.openxmlformats.org/officeDocument/2006/relationships/image" Target="../media/image9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9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5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103.wmf"/><Relationship Id="rId5" Type="http://schemas.openxmlformats.org/officeDocument/2006/relationships/image" Target="../media/image106.emf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105.emf"/><Relationship Id="rId9" Type="http://schemas.openxmlformats.org/officeDocument/2006/relationships/image" Target="../media/image10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106.emf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10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107.wmf"/><Relationship Id="rId4" Type="http://schemas.openxmlformats.org/officeDocument/2006/relationships/image" Target="../media/image109.emf"/><Relationship Id="rId9" Type="http://schemas.openxmlformats.org/officeDocument/2006/relationships/oleObject" Target="../embeddings/oleObject5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image" Target="../media/image112.emf"/><Relationship Id="rId7" Type="http://schemas.openxmlformats.org/officeDocument/2006/relationships/image" Target="../media/image111.wmf"/><Relationship Id="rId12" Type="http://schemas.openxmlformats.org/officeDocument/2006/relationships/image" Target="../media/image10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8.bin"/><Relationship Id="rId11" Type="http://schemas.openxmlformats.org/officeDocument/2006/relationships/oleObject" Target="../embeddings/oleObject50.bin"/><Relationship Id="rId5" Type="http://schemas.openxmlformats.org/officeDocument/2006/relationships/image" Target="../media/image110.wmf"/><Relationship Id="rId10" Type="http://schemas.openxmlformats.org/officeDocument/2006/relationships/image" Target="../media/image101.wmf"/><Relationship Id="rId4" Type="http://schemas.openxmlformats.org/officeDocument/2006/relationships/oleObject" Target="../embeddings/oleObject57.bin"/><Relationship Id="rId9" Type="http://schemas.openxmlformats.org/officeDocument/2006/relationships/oleObject" Target="../embeddings/oleObject59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105.emf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115.w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62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image" Target="../media/image119.emf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12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7" Type="http://schemas.openxmlformats.org/officeDocument/2006/relationships/image" Target="../media/image153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68.png"/><Relationship Id="rId3" Type="http://schemas.openxmlformats.org/officeDocument/2006/relationships/image" Target="../media/image166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7.bin"/><Relationship Id="rId11" Type="http://schemas.openxmlformats.org/officeDocument/2006/relationships/oleObject" Target="../embeddings/oleObject70.bin"/><Relationship Id="rId5" Type="http://schemas.openxmlformats.org/officeDocument/2006/relationships/image" Target="../media/image14.wmf"/><Relationship Id="rId10" Type="http://schemas.openxmlformats.org/officeDocument/2006/relationships/image" Target="../media/image167.png"/><Relationship Id="rId4" Type="http://schemas.openxmlformats.org/officeDocument/2006/relationships/oleObject" Target="../embeddings/oleObject66.bin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168.png"/><Relationship Id="rId3" Type="http://schemas.openxmlformats.org/officeDocument/2006/relationships/image" Target="../media/image166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2.bin"/><Relationship Id="rId11" Type="http://schemas.openxmlformats.org/officeDocument/2006/relationships/oleObject" Target="../embeddings/oleObject75.bin"/><Relationship Id="rId5" Type="http://schemas.openxmlformats.org/officeDocument/2006/relationships/image" Target="../media/image14.wmf"/><Relationship Id="rId10" Type="http://schemas.openxmlformats.org/officeDocument/2006/relationships/image" Target="../media/image167.png"/><Relationship Id="rId4" Type="http://schemas.openxmlformats.org/officeDocument/2006/relationships/oleObject" Target="../embeddings/oleObject71.bin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1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0375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1756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B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10901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0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0773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1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31133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2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3853" y="1738713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309" y="1738713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9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0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1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6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7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84992"/>
              </p:ext>
            </p:extLst>
          </p:nvPr>
        </p:nvGraphicFramePr>
        <p:xfrm>
          <a:off x="8610600" y="4191974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8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4191974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558959"/>
              </p:ext>
            </p:extLst>
          </p:nvPr>
        </p:nvGraphicFramePr>
        <p:xfrm>
          <a:off x="1633276" y="3248356"/>
          <a:ext cx="105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" name="Equation" r:id="rId11" imgW="1054080" imgH="723600" progId="Equation.DSMT4">
                  <p:embed/>
                </p:oleObj>
              </mc:Choice>
              <mc:Fallback>
                <p:oleObj name="Equation" r:id="rId11" imgW="1054080" imgH="72360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3276" y="3248356"/>
                        <a:ext cx="1054100" cy="7239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465173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6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7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8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9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085" y="1574606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501660" y="2706831"/>
            <a:ext cx="12335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497218" y="2493118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31581" y="3431391"/>
            <a:ext cx="22292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407968" y="32176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467752"/>
              </p:ext>
            </p:extLst>
          </p:nvPr>
        </p:nvGraphicFramePr>
        <p:xfrm>
          <a:off x="747289" y="3240891"/>
          <a:ext cx="1714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9" name="Equation" r:id="rId4" imgW="1714320" imgH="380880" progId="Equation.DSMT4">
                  <p:embed/>
                </p:oleObj>
              </mc:Choice>
              <mc:Fallback>
                <p:oleObj name="Equation" r:id="rId4" imgW="171432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289" y="3240891"/>
                        <a:ext cx="17145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501660" y="3431391"/>
            <a:ext cx="2070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 smtClean="0"/>
              <a:t>Slope </a:t>
            </a:r>
            <a:r>
              <a:rPr lang="en-US" altLang="zh-TW" dirty="0" smtClean="0">
                <a:solidFill>
                  <a:schemeClr val="accent2"/>
                </a:solidFill>
              </a:rPr>
              <a:t>Large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690" y="3423564"/>
            <a:ext cx="4590000" cy="343741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690" y="4298"/>
            <a:ext cx="4590000" cy="343741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910479" y="412158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10214192" y="1064731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854204" y="1223040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243536" y="402418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Slope </a:t>
            </a:r>
            <a:r>
              <a:rPr lang="en-US" altLang="zh-TW" sz="44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8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70745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9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4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8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9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0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1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2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5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Top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7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 smtClean="0"/>
              <a:t>Bottom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2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Total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80619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</a:t>
            </a:r>
            <a:r>
              <a:rPr lang="en-US" altLang="zh-TW" dirty="0" smtClean="0"/>
              <a:t>10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Different Stories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3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Shear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7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227606107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9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3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3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7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5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6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7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8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9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4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5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4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7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7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3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43" y="-627590"/>
            <a:ext cx="6685714" cy="45619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4" y="0"/>
            <a:ext cx="6695238" cy="4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92" y="2498205"/>
            <a:ext cx="6800000" cy="462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29" y="2389513"/>
            <a:ext cx="6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929" y="4569394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7446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2498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3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4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5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6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7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23481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8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81833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9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14132</TotalTime>
  <Words>1243</Words>
  <Application>Microsoft Office PowerPoint</Application>
  <PresentationFormat>寬螢幕</PresentationFormat>
  <Paragraphs>518</Paragraphs>
  <Slides>75</Slides>
  <Notes>28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6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792</cp:revision>
  <dcterms:created xsi:type="dcterms:W3CDTF">2015-10-12T10:51:44Z</dcterms:created>
  <dcterms:modified xsi:type="dcterms:W3CDTF">2019-06-22T03:24:59Z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